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64" r:id="rId6"/>
    <p:sldId id="259" r:id="rId7"/>
    <p:sldId id="266" r:id="rId8"/>
    <p:sldId id="261" r:id="rId9"/>
    <p:sldId id="263" r:id="rId10"/>
    <p:sldId id="265" r:id="rId11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754" y="-67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89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98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8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78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84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58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426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107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6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08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555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7358A-75DC-4F5B-9A9E-BECCD5C2DEBB}" type="datetimeFigureOut">
              <a:rPr lang="en-GB" smtClean="0"/>
              <a:t>2020-02-16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16D41-B7E7-406F-ABBB-340F372A2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2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59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78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6456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61269" y="18670"/>
            <a:ext cx="48245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rgbClr val="FFFF99"/>
                </a:solidFill>
                <a:latin typeface="Bahnschrift" panose="020B0502040204020203" pitchFamily="34" charset="0"/>
              </a:rPr>
              <a:t>Hebrews 10v19-25</a:t>
            </a:r>
            <a:endParaRPr lang="en-GB" sz="4400" b="1" dirty="0">
              <a:solidFill>
                <a:srgbClr val="FFFF99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20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28865"/>
            <a:ext cx="7211144" cy="95250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852733"/>
            <a:ext cx="1968782" cy="1944216"/>
          </a:xfr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-1588"/>
            <a:ext cx="1419523" cy="884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49388"/>
            <a:ext cx="1989920" cy="19442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444" y="1849388"/>
            <a:ext cx="1982681" cy="194421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169432" y="2159776"/>
            <a:ext cx="100811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+</a:t>
            </a:r>
            <a:endParaRPr lang="en-US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64088" y="2159775"/>
            <a:ext cx="100811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=</a:t>
            </a:r>
            <a:endParaRPr lang="en-US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7775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5292"/>
            <a:ext cx="8229600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12:4-5 </a:t>
            </a:r>
            <a:r>
              <a:rPr lang="en-GB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4 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just as each of us has one body with many members, and these members do not all have the same function, </a:t>
            </a:r>
            <a:r>
              <a:rPr lang="en-GB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5 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in Christ we, though many, form one body, and each member belongs to all the others. 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rgbClr val="FFFF00"/>
                </a:solidFill>
              </a:rPr>
              <a:t>1 Corinthians 12:12-14 </a:t>
            </a:r>
            <a:r>
              <a:rPr lang="en-GB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12 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as a body, though one, has many parts, but all its many parts form one body, so it is with Christ. </a:t>
            </a:r>
            <a:r>
              <a:rPr lang="en-GB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13 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we were all baptised by one Spirit so as to form one body – whether Jews or Gentiles, slave or free – and we were all given the one Spirit to drink. </a:t>
            </a:r>
            <a:r>
              <a:rPr lang="en-GB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14 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so the body is not made up of one part but of many.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-1588"/>
            <a:ext cx="1419523" cy="884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345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28865"/>
            <a:ext cx="7211144" cy="952500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all starts with God</a:t>
            </a:r>
            <a:r>
              <a:rPr lang="en-GB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GB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b="1" dirty="0" smtClean="0"/>
              <a:t>Our whole lives are lived in response to what God has done for us through Jesus Christ.</a:t>
            </a:r>
            <a:endParaRPr lang="en-GB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-1588"/>
            <a:ext cx="1419523" cy="884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127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28865"/>
            <a:ext cx="7488832" cy="9525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things we can help one another do…</a:t>
            </a:r>
            <a:endParaRPr lang="en-GB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33364"/>
            <a:ext cx="8229600" cy="3399764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on to hope together 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Spur one another to good works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meeting together 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-1588"/>
            <a:ext cx="1419523" cy="884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345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28865"/>
            <a:ext cx="7211144" cy="952500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on to hope together v23</a:t>
            </a:r>
            <a:r>
              <a:rPr lang="en-GB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Draw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near to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Assurance of our faith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Experience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peace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-1588"/>
            <a:ext cx="1419523" cy="884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705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Inciting or provoking…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Growing weary of doing good?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might this look like in TRBC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we do it already?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might you do it more?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we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or learn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together that helps us when we are apart?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-1588"/>
            <a:ext cx="1419523" cy="884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228865"/>
            <a:ext cx="7884368" cy="65417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Spur one another to good works v24</a:t>
            </a:r>
            <a:endParaRPr lang="en-GB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45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28865"/>
            <a:ext cx="7211144" cy="95250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meeting together v25 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Getting the balance right.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this is…</a:t>
            </a: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gathered worship life of our church is where we teach, guide, challenge, equip, encourage, love, and commission one another for our lives on the frontline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-1588"/>
            <a:ext cx="1419523" cy="884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127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169</Words>
  <Application>Microsoft Office PowerPoint</Application>
  <PresentationFormat>On-screen Show (16:10)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It all starts with God…</vt:lpstr>
      <vt:lpstr>3 things we can help one another do…</vt:lpstr>
      <vt:lpstr>Hold on to hope together v23 </vt:lpstr>
      <vt:lpstr>Spur one another to good works v24</vt:lpstr>
      <vt:lpstr>Keep meeting together v25 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White</dc:creator>
  <cp:lastModifiedBy>Brian White</cp:lastModifiedBy>
  <cp:revision>11</cp:revision>
  <dcterms:created xsi:type="dcterms:W3CDTF">2020-02-11T14:22:25Z</dcterms:created>
  <dcterms:modified xsi:type="dcterms:W3CDTF">2020-02-16T09:11:40Z</dcterms:modified>
</cp:coreProperties>
</file>